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4:3 sample</a:t>
            </a:r>
            <a:endParaRPr lang="en-US" sz="3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554480"/>
            <a:ext cx="4572000" cy="18288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42062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Embedded image, readable text and original slide dimensions.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every table row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8229600" cy="2560320"/>
        </p:xfrm>
        <a:graphic>
          <a:graphicData uri="http://schemas.openxmlformats.org/drawingml/2006/table">
            <a:tbl>
              <a:tblPr/>
              <a:tblGrid>
                <a:gridCol w="2286000"/>
                <a:gridCol w="59436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Stage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Result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Choose files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Local browser input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Convert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PDF output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Review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F17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 both slides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A3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PDFPilot conversion sample</dc:title>
  <dc:subject>Original public conversion sample</dc:subject>
  <dc:creator>PDFPilot</dc:creator>
  <cp:lastModifiedBy>PDFPilot</cp:lastModifiedBy>
  <cp:revision>1</cp:revision>
  <dcterms:created xsi:type="dcterms:W3CDTF">2026-09-25T14:00:50Z</dcterms:created>
  <dcterms:modified xsi:type="dcterms:W3CDTF">2026-09-25T14:00:50Z</dcterms:modified>
</cp:coreProperties>
</file>