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Vector drawing sample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828800"/>
            <a:ext cx="2468880" cy="2011680"/>
          </a:xfrm>
          <a:prstGeom prst="rect">
            <a:avLst/>
          </a:prstGeom>
          <a:solidFill>
            <a:srgbClr val="F0FDFA"/>
          </a:solidFill>
          <a:ln w="25400">
            <a:solidFill>
              <a:srgbClr val="0F766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2560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Room A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840480" y="1828800"/>
            <a:ext cx="2468880" cy="2011680"/>
          </a:xfrm>
          <a:prstGeom prst="rect">
            <a:avLst/>
          </a:prstGeom>
          <a:solidFill>
            <a:srgbClr val="F0FDFA"/>
          </a:solidFill>
          <a:ln w="25400">
            <a:solidFill>
              <a:srgbClr val="0F766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931920" y="2560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Room B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040880" y="1828800"/>
            <a:ext cx="2468880" cy="2011680"/>
          </a:xfrm>
          <a:prstGeom prst="ellipse">
            <a:avLst/>
          </a:prstGeom>
          <a:solidFill>
            <a:srgbClr val="F0FDFA"/>
          </a:solidFill>
          <a:ln w="25400">
            <a:solidFill>
              <a:srgbClr val="0F766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132320" y="2560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Meeting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57200" y="5029200"/>
            <a:ext cx="1127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labeled vector shapes. Inspect the outlines at high zoom.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PDFPilot conversion sample</dc:title>
  <dc:subject>Original public conversion sample</dc:subject>
  <dc:creator>PDFPilot</dc:creator>
  <cp:lastModifiedBy>PDFPilot</cp:lastModifiedBy>
  <cp:revision>1</cp:revision>
  <dcterms:created xsi:type="dcterms:W3CDTF">2026-09-25T14:00:50Z</dcterms:created>
  <dcterms:modified xsi:type="dcterms:W3CDTF">2026-09-25T14:00:50Z</dcterms:modified>
</cp:coreProperties>
</file>